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2902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27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</a:t>
            </a:r>
            <a:br>
              <a:rPr lang="ru-RU" b="1" dirty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27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27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«Четвертый </a:t>
            </a:r>
            <a:r>
              <a:rPr lang="ru-RU" b="1" dirty="0" smtClean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27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лишний»</a:t>
            </a:r>
            <a:br>
              <a:rPr lang="ru-RU" b="1" dirty="0" smtClean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27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27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(Головные уборы)</a:t>
            </a:r>
            <a:endParaRPr lang="ru-RU" b="1" dirty="0">
              <a:ln w="1905"/>
              <a:gradFill flip="none" rotWithShape="1"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27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636912"/>
            <a:ext cx="7128792" cy="2880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игры: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закрепление умения находить четвертый лишний предмет и объяснять, почему он лишний. 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словесно-логическое мышление, умение классифицировать, сравнивать, обобщать, устанавливать причинно-следственные, пространственно-временные, логические связи.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зрительное восприятие.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монологическую и диалогическую речь.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внимательность, умение точно следовать инструкции, целеустремлённость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понятие «головные уборы»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566124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Выполнила: </a:t>
            </a:r>
            <a:r>
              <a:rPr lang="ru-RU" b="1" dirty="0" err="1" smtClean="0"/>
              <a:t>Гомазова</a:t>
            </a:r>
            <a:r>
              <a:rPr lang="ru-RU" b="1" dirty="0" smtClean="0"/>
              <a:t> Л.А.,</a:t>
            </a:r>
          </a:p>
          <a:p>
            <a:pPr algn="r"/>
            <a:r>
              <a:rPr lang="ru-RU" b="1" dirty="0" smtClean="0"/>
              <a:t>воспитатель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10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3132290"/>
            <a:ext cx="4752528" cy="17931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Людмила\Pictures\четвертый лишний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640871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138" y="3654697"/>
            <a:ext cx="2271508" cy="229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17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4506903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Людмила\Pictures\четвертый лишний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6096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2311111" cy="251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98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4074855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Людмила\Pictures\четвертый лишний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9"/>
          <a:stretch/>
        </p:blipFill>
        <p:spPr bwMode="auto">
          <a:xfrm>
            <a:off x="1431001" y="116632"/>
            <a:ext cx="6359762" cy="631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3429000"/>
            <a:ext cx="2120635" cy="260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96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4275277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Людмила\Pictures\четвертый лишний\4.jpg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71" r="43061"/>
          <a:stretch/>
        </p:blipFill>
        <p:spPr bwMode="auto">
          <a:xfrm>
            <a:off x="1307092" y="181356"/>
            <a:ext cx="6462119" cy="650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36712"/>
            <a:ext cx="2705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5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Людмила\Pictures\четвертый лишний\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6960" b="23291"/>
          <a:stretch/>
        </p:blipFill>
        <p:spPr bwMode="auto">
          <a:xfrm>
            <a:off x="1132396" y="116632"/>
            <a:ext cx="6603072" cy="66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836712"/>
            <a:ext cx="2540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32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2850719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Людмила\Pictures\четвертый лишний\6.jpg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0" r="61016" b="49542"/>
          <a:stretch/>
        </p:blipFill>
        <p:spPr bwMode="auto">
          <a:xfrm>
            <a:off x="1115616" y="138544"/>
            <a:ext cx="6562441" cy="652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25019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51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70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Дидактическая Игра  «Четвертый лишний» (Головные уборы)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4</cp:revision>
  <dcterms:created xsi:type="dcterms:W3CDTF">2017-02-08T15:07:07Z</dcterms:created>
  <dcterms:modified xsi:type="dcterms:W3CDTF">2017-02-08T15:39:58Z</dcterms:modified>
</cp:coreProperties>
</file>